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56" r:id="rId3"/>
    <p:sldId id="257" r:id="rId4"/>
    <p:sldId id="258" r:id="rId5"/>
    <p:sldId id="259" r:id="rId6"/>
    <p:sldId id="261" r:id="rId7"/>
    <p:sldId id="260" r:id="rId8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117" d="100"/>
          <a:sy n="117" d="100"/>
        </p:scale>
        <p:origin x="510" y="10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en-US" smtClean="0"/>
            </a:fld>
            <a:endParaRPr lang="en-US"/>
          </a:p>
        </p:txBody>
      </p:sp>
      <p:sp>
        <p:nvSpPr>
          <p:cNvPr id="4" name="Slide Image Placehoder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 Placeholder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  <a:latin typeface="Calibri Light" panose="020F030202020403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Date Placeholder 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pitchFamily="34" charset="0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en-US" dirty="0">
                <a:sym typeface="+mn-ea"/>
              </a:rPr>
              <a:t>Click to edit Master text styles</a:t>
            </a:r>
            <a:endParaRPr lang="en-US" dirty="0"/>
          </a:p>
          <a:p>
            <a:pPr lvl="1"/>
            <a:r>
              <a:rPr lang="en-US" dirty="0">
                <a:sym typeface="+mn-ea"/>
              </a:rPr>
              <a:t>Second level</a:t>
            </a:r>
            <a:endParaRPr lang="en-US" dirty="0"/>
          </a:p>
          <a:p>
            <a:pPr lvl="2"/>
            <a:r>
              <a:rPr lang="en-US" dirty="0">
                <a:sym typeface="+mn-ea"/>
              </a:rPr>
              <a:t>Third level</a:t>
            </a:r>
            <a:endParaRPr lang="en-US" dirty="0"/>
          </a:p>
          <a:p>
            <a:pPr lvl="3"/>
            <a:r>
              <a:rPr lang="en-US" dirty="0">
                <a:sym typeface="+mn-ea"/>
              </a:rPr>
              <a:t>Fourth level</a:t>
            </a:r>
            <a:endParaRPr lang="en-US" dirty="0"/>
          </a:p>
          <a:p>
            <a:pPr lvl="4"/>
            <a:r>
              <a:rPr lang="en-US" dirty="0">
                <a:sym typeface="+mn-ea"/>
              </a:rPr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1">
                <a:effectLst/>
                <a:latin typeface="Calibri Light" panose="020F030202020403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/>
              <a:t>Second level 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750945"/>
            <a:ext cx="9843135" cy="811530"/>
          </a:xfrm>
        </p:spPr>
        <p:txBody>
          <a:bodyPr anchor="b">
            <a:no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 dirty="0" smtClean="0">
              <a:sym typeface="+mn-ea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Autofit/>
          </a:bodyPr>
          <a:lstStyle>
            <a:lvl1pPr marL="0" indent="0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lnSpc>
                <a:spcPct val="15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2pPr>
            <a:lvl3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3pPr>
            <a:lvl4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4pPr>
            <a:lvl5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kumimoji="0" lang="en-US" sz="2800" b="0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>
              <a:lnSpc>
                <a:spcPct val="15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>
                <a:sym typeface="+mn-ea"/>
              </a:rPr>
              <a:t>Second level</a:t>
            </a:r>
            <a:endParaRPr lang="en-US" dirty="0"/>
          </a:p>
          <a:p>
            <a:pPr lvl="2"/>
            <a:r>
              <a:rPr lang="en-US" dirty="0">
                <a:sym typeface="+mn-ea"/>
              </a:rPr>
              <a:t>Third level</a:t>
            </a:r>
            <a:endParaRPr lang="en-US" dirty="0"/>
          </a:p>
          <a:p>
            <a:pPr lvl="3"/>
            <a:r>
              <a:rPr lang="en-US" dirty="0">
                <a:sym typeface="+mn-ea"/>
              </a:rPr>
              <a:t>Fourth level</a:t>
            </a:r>
            <a:endParaRPr lang="en-US" dirty="0"/>
          </a:p>
          <a:p>
            <a:pPr lvl="4"/>
            <a:r>
              <a:rPr lang="en-US" dirty="0">
                <a:sym typeface="+mn-ea"/>
              </a:rPr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en-US" dirty="0">
                <a:sym typeface="+mn-ea"/>
              </a:rPr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 smtClean="0"/>
              <a:t>Second level</a:t>
            </a:r>
            <a:endParaRPr lang="en-US" dirty="0" smtClean="0"/>
          </a:p>
          <a:p>
            <a:pPr lvl="2"/>
            <a:r>
              <a:rPr lang="en-US" dirty="0" smtClean="0"/>
              <a:t>Third level</a:t>
            </a:r>
            <a:endParaRPr lang="en-US" dirty="0"/>
          </a:p>
          <a:p>
            <a:pPr lvl="3"/>
            <a:r>
              <a:rPr lang="en-US" dirty="0" smtClean="0"/>
              <a:t>Fourth level</a:t>
            </a:r>
            <a:endParaRPr lang="en-US" dirty="0"/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Calibri Light" panose="020F0302020204030204" pitchFamily="34" charset="0"/>
          <a:ea typeface="+mj-ea"/>
          <a:cs typeface="+mj-cs"/>
        </a:defRPr>
      </a:lvl1pPr>
    </p:titleStyle>
    <p:bodyStyle>
      <a:lvl1pPr marL="0" marR="0" indent="0" algn="l" defTabSz="914400" rtl="0" eaLnBrk="1" fontAlgn="auto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Tx/>
        <a:buFont typeface="Arial" panose="020B0604020202020204" pitchFamily="34" charset="0"/>
        <a:buNone/>
        <a:defRPr sz="2800" b="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 baseline="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image" Target="../media/image1.png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p>
            <a:r>
              <a:rPr lang="pt-BR" altLang="en-US"/>
              <a:t>Unmixin - Modelo Linear de Mistura Espectral</a:t>
            </a:r>
            <a:endParaRPr lang="pt-BR" altLang="en-U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p>
            <a:r>
              <a:rPr lang="pt-BR" altLang="en-US"/>
              <a:t>Luiz Cortinhas Ferreira neto</a:t>
            </a:r>
            <a:endParaRPr lang="pt-BR" altLang="en-US"/>
          </a:p>
        </p:txBody>
      </p:sp>
      <p:sp>
        <p:nvSpPr>
          <p:cNvPr id="4" name="Caixa de Texto 3"/>
          <p:cNvSpPr txBox="1"/>
          <p:nvPr/>
        </p:nvSpPr>
        <p:spPr>
          <a:xfrm>
            <a:off x="906145" y="6489700"/>
            <a:ext cx="1006602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pt-BR" altLang="en-US"/>
              <a:t>https://code.earthengine.google.com/1f646364d1044614f3ab774a9746a04d</a:t>
            </a:r>
            <a:endParaRPr lang="pt-BR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pt-BR" altLang="en-US"/>
              <a:t>Características</a:t>
            </a:r>
            <a:endParaRPr lang="pt-BR" altLang="en-US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altLang="en-US"/>
              <a:t>Método para estimar informação ao nível de sub-pixel</a:t>
            </a:r>
            <a:endParaRPr lang="pt-BR" altLang="en-US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altLang="en-US"/>
              <a:t>Utiliza-se de frações (ou endmembers), números que representam os alvos de maneira pura</a:t>
            </a:r>
            <a:endParaRPr lang="pt-BR" altLang="en-US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pt-BR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pt-BR" altLang="en-US"/>
              <a:t>Primeiro Passo - Mosaico</a:t>
            </a:r>
            <a:endParaRPr lang="pt-BR" altLang="en-US"/>
          </a:p>
        </p:txBody>
      </p:sp>
      <p:pic>
        <p:nvPicPr>
          <p:cNvPr id="4" name="Espaço Reservado para Conteúdo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6507480" y="1811020"/>
            <a:ext cx="4279900" cy="4351655"/>
          </a:xfrm>
          <a:prstGeom prst="rect">
            <a:avLst/>
          </a:prstGeom>
        </p:spPr>
      </p:pic>
      <p:sp>
        <p:nvSpPr>
          <p:cNvPr id="5" name="Caixa de Texto 4"/>
          <p:cNvSpPr txBox="1"/>
          <p:nvPr/>
        </p:nvSpPr>
        <p:spPr>
          <a:xfrm>
            <a:off x="938530" y="1706880"/>
            <a:ext cx="4829175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altLang="en-US" sz="2400"/>
              <a:t>Mosaico Landasat 8</a:t>
            </a:r>
            <a:endParaRPr lang="pt-BR" altLang="en-US" sz="24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altLang="en-US" sz="2400"/>
              <a:t>Seleção das Bandas</a:t>
            </a:r>
            <a:endParaRPr lang="pt-BR" altLang="en-US" sz="24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pt-BR" altLang="en-US"/>
              <a:t>Segundo Passo - Coleta de Endmembers</a:t>
            </a:r>
            <a:endParaRPr lang="pt-BR" altLang="en-US"/>
          </a:p>
        </p:txBody>
      </p:sp>
      <p:pic>
        <p:nvPicPr>
          <p:cNvPr id="6" name="Espaço Reservado para Conteúdo 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646555" y="1825625"/>
            <a:ext cx="8517255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pt-BR" altLang="en-US"/>
              <a:t>Terceiro Passo - Visualização dos Endmembers</a:t>
            </a:r>
            <a:endParaRPr lang="pt-BR" altLang="en-US"/>
          </a:p>
        </p:txBody>
      </p:sp>
      <p:pic>
        <p:nvPicPr>
          <p:cNvPr id="4" name="Espaço Reservado para Conteúdo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1646555" y="1825625"/>
            <a:ext cx="8517255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pt-BR" altLang="en-US"/>
              <a:t>Terceiro Passo - Visualização dos Endmembers</a:t>
            </a:r>
            <a:endParaRPr lang="pt-BR" altLang="en-US"/>
          </a:p>
        </p:txBody>
      </p:sp>
      <p:pic>
        <p:nvPicPr>
          <p:cNvPr id="6" name="Espaço Reservado para Conteúdo 5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6224270" y="1795780"/>
            <a:ext cx="4258310" cy="4351655"/>
          </a:xfrm>
          <a:prstGeom prst="rect">
            <a:avLst/>
          </a:prstGeom>
        </p:spPr>
      </p:pic>
      <p:pic>
        <p:nvPicPr>
          <p:cNvPr id="7" name="Espaço Reservado para Conteúdo 3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1316355" y="1795780"/>
            <a:ext cx="4279900" cy="435165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478</Words>
  <Application>WPS Presentation</Application>
  <PresentationFormat>宽屏</PresentationFormat>
  <Paragraphs>23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4" baseType="lpstr">
      <vt:lpstr>Arial</vt:lpstr>
      <vt:lpstr>SimSun</vt:lpstr>
      <vt:lpstr>Wingdings</vt:lpstr>
      <vt:lpstr>Calibri Light</vt:lpstr>
      <vt:lpstr>Arial Unicode MS</vt:lpstr>
      <vt:lpstr>Microsoft YaHei</vt:lpstr>
      <vt:lpstr>Calibri</vt:lpstr>
      <vt:lpstr>Office Theme</vt:lpstr>
      <vt:lpstr>PowerPoint 演示文稿</vt:lpstr>
      <vt:lpstr>PowerPoint 演示文稿</vt:lpstr>
      <vt:lpstr>PowerPoint 演示文稿</vt:lpstr>
      <vt:lpstr>Primeiro Passo - Mosaico</vt:lpstr>
      <vt:lpstr>Terceiro Passo - Visualização dos Endmembers</vt:lpstr>
      <vt:lpstr>Segundo Passo - Coleta de Endmembers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Solved-Luiz</dc:creator>
  <cp:lastModifiedBy>google1558534553</cp:lastModifiedBy>
  <cp:revision>5</cp:revision>
  <dcterms:created xsi:type="dcterms:W3CDTF">2021-04-22T15:46:09Z</dcterms:created>
  <dcterms:modified xsi:type="dcterms:W3CDTF">2021-04-22T16:21:48Z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1046-11.2.0.10101</vt:lpwstr>
  </property>
</Properties>
</file>

<file path=docProps/thumbnail.jpeg>
</file>